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étapes de base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Animal Region de notre pays fictif,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qui pointe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les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qui pointe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Animal Region en cochant la case à côté dans l'arborescence des hiérarchies. Dans le champ Niveaux, sélectionnez District. Nous avons maintenant sélectionné tous les districts de Animal Region.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Animal Region.</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à analyser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When</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Animal Region</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